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8"/>
  </p:notesMasterIdLst>
  <p:handoutMasterIdLst>
    <p:handoutMasterId r:id="rId9"/>
  </p:handoutMasterIdLst>
  <p:sldIdLst>
    <p:sldId id="274" r:id="rId3"/>
    <p:sldId id="277" r:id="rId4"/>
    <p:sldId id="383" r:id="rId5"/>
    <p:sldId id="384" r:id="rId6"/>
    <p:sldId id="40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93CB"/>
    <a:srgbClr val="574390"/>
    <a:srgbClr val="4556A4"/>
    <a:srgbClr val="CDBF97"/>
    <a:srgbClr val="8D7545"/>
    <a:srgbClr val="ECE8E5"/>
    <a:srgbClr val="E4CBCB"/>
    <a:srgbClr val="A88755"/>
    <a:srgbClr val="1F2020"/>
    <a:srgbClr val="263B4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607" autoAdjust="0"/>
    <p:restoredTop sz="94660"/>
  </p:normalViewPr>
  <p:slideViewPr>
    <p:cSldViewPr snapToGrid="0">
      <p:cViewPr>
        <p:scale>
          <a:sx n="75" d="100"/>
          <a:sy n="75" d="100"/>
        </p:scale>
        <p:origin x="-1800" y="-9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44838-58E3-483F-83F6-81F1583DDF10}" type="datetimeFigureOut">
              <a:rPr lang="zh-CN" altLang="en-US" smtClean="0"/>
              <a:t>2024/4/29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49FDF-C9CC-4191-B044-7A23D64168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  <a:pPr/>
              <a:t>2024/4/29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 defTabSz="914400"/>
              <a:t>2024/4/29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 defTabSz="914400"/>
              <a:t>2024/4/29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09750" y="1760751"/>
            <a:ext cx="85725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慈溪市审计局关于修订重大</a:t>
            </a: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行政决策</a:t>
            </a: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事项标准的</a:t>
            </a: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通知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4290695" y="4064635"/>
            <a:ext cx="3610610" cy="11785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90695" y="4177030"/>
            <a:ext cx="36106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/>
              <a:t>慈审〔</a:t>
            </a:r>
            <a:r>
              <a:rPr lang="zh-CN" altLang="en-US" sz="2800" dirty="0" smtClean="0"/>
              <a:t>202</a:t>
            </a:r>
            <a:r>
              <a:rPr lang="en-US" altLang="zh-CN" sz="2800" dirty="0" smtClean="0"/>
              <a:t>4</a:t>
            </a:r>
            <a:r>
              <a:rPr lang="zh-CN" altLang="en-US" sz="2800" dirty="0" smtClean="0"/>
              <a:t>〕</a:t>
            </a:r>
            <a:r>
              <a:rPr lang="en-US" altLang="zh-CN" sz="2800" dirty="0" smtClean="0"/>
              <a:t>14</a:t>
            </a:r>
            <a:r>
              <a:rPr lang="zh-CN" altLang="en-US" sz="2800" dirty="0" smtClean="0"/>
              <a:t>号</a:t>
            </a:r>
            <a:endParaRPr lang="zh-CN" altLang="en-US" sz="2800" dirty="0"/>
          </a:p>
          <a:p>
            <a:pPr algn="ctr"/>
            <a:r>
              <a:rPr lang="zh-CN" altLang="en-US" sz="2800" dirty="0"/>
              <a:t>BCXD25-</a:t>
            </a:r>
            <a:r>
              <a:rPr lang="zh-CN" altLang="en-US" sz="2800" dirty="0" smtClean="0"/>
              <a:t>202</a:t>
            </a:r>
            <a:r>
              <a:rPr lang="en-US" altLang="zh-CN" sz="2800" dirty="0" smtClean="0"/>
              <a:t>4</a:t>
            </a:r>
            <a:r>
              <a:rPr lang="zh-CN" altLang="en-US" sz="2800" dirty="0" smtClean="0"/>
              <a:t>-</a:t>
            </a:r>
            <a:r>
              <a:rPr lang="zh-CN" altLang="en-US" sz="2800" dirty="0"/>
              <a:t>0001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-2"/>
            <a:ext cx="12192000" cy="6858000"/>
          </a:xfrm>
          <a:prstGeom prst="rect">
            <a:avLst/>
          </a:prstGeom>
          <a:gradFill>
            <a:gsLst>
              <a:gs pos="0">
                <a:srgbClr val="574390"/>
              </a:gs>
              <a:gs pos="100000">
                <a:srgbClr val="3993CB"/>
              </a:gs>
            </a:gsLst>
            <a:lin ang="5400000" scaled="1"/>
          </a:gradFill>
          <a:ln>
            <a:noFill/>
          </a:ln>
        </p:spPr>
      </p:pic>
      <p:sp>
        <p:nvSpPr>
          <p:cNvPr id="2" name="矩形: 圆角 1"/>
          <p:cNvSpPr/>
          <p:nvPr/>
        </p:nvSpPr>
        <p:spPr>
          <a:xfrm>
            <a:off x="1892300" y="1879600"/>
            <a:ext cx="8953500" cy="4381500"/>
          </a:xfrm>
          <a:prstGeom prst="roundRect">
            <a:avLst/>
          </a:prstGeom>
          <a:gradFill flip="none" rotWithShape="1">
            <a:gsLst>
              <a:gs pos="35000">
                <a:srgbClr val="574390"/>
              </a:gs>
              <a:gs pos="100000">
                <a:srgbClr val="3993C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2159000" y="2057400"/>
            <a:ext cx="8382000" cy="398779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63520" y="428625"/>
            <a:ext cx="666559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8000" b="1" dirty="0">
                <a:solidFill>
                  <a:schemeClr val="bg1"/>
                </a:solidFill>
                <a:cs typeface="+mn-ea"/>
                <a:sym typeface="+mn-lt"/>
              </a:rPr>
              <a:t>一、制定背景</a:t>
            </a:r>
          </a:p>
        </p:txBody>
      </p:sp>
      <p:sp>
        <p:nvSpPr>
          <p:cNvPr id="6" name="Consulting…"/>
          <p:cNvSpPr txBox="1"/>
          <p:nvPr/>
        </p:nvSpPr>
        <p:spPr>
          <a:xfrm>
            <a:off x="2425700" y="2336800"/>
            <a:ext cx="7810500" cy="3231654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 defTabSz="825500" hangingPunct="0">
              <a:lnSpc>
                <a:spcPct val="150000"/>
              </a:lnSpc>
              <a:defRPr sz="1600" b="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indent="457200" algn="just" fontAlgn="auto"/>
            <a:r>
              <a:rPr lang="zh-CN" altLang="en-US" sz="2800" dirty="0" smtClean="0"/>
              <a:t>  为</a:t>
            </a:r>
            <a:r>
              <a:rPr lang="zh-CN" altLang="en-US" sz="2800" dirty="0" smtClean="0"/>
              <a:t>明确重大行政决策范围，规范我局重大行政决策目录编制工作，根据</a:t>
            </a:r>
            <a:r>
              <a:rPr lang="en-US" altLang="zh-CN" sz="2800" dirty="0" smtClean="0"/>
              <a:t>《</a:t>
            </a:r>
            <a:r>
              <a:rPr lang="zh-CN" altLang="en-US" sz="2800" dirty="0" smtClean="0"/>
              <a:t>浙江省重大行政决策程序规定</a:t>
            </a:r>
            <a:r>
              <a:rPr lang="en-US" altLang="zh-CN" sz="2800" dirty="0" smtClean="0"/>
              <a:t>》《</a:t>
            </a:r>
            <a:r>
              <a:rPr lang="zh-CN" altLang="en-US" sz="2800" dirty="0" smtClean="0"/>
              <a:t>宁波市重大行政决策程序实施规定</a:t>
            </a:r>
            <a:r>
              <a:rPr lang="en-US" altLang="zh-CN" sz="2800" dirty="0" smtClean="0"/>
              <a:t>》</a:t>
            </a:r>
            <a:r>
              <a:rPr lang="zh-CN" altLang="en-US" sz="2800" dirty="0" smtClean="0"/>
              <a:t>等相关规定</a:t>
            </a:r>
            <a:r>
              <a:rPr lang="zh-CN" altLang="en-US" sz="2800" dirty="0" smtClean="0"/>
              <a:t>，</a:t>
            </a:r>
            <a:r>
              <a:rPr lang="zh-CN" altLang="en-US" sz="2800" dirty="0" smtClean="0"/>
              <a:t>结合我局工作实际</a:t>
            </a:r>
            <a:r>
              <a:rPr lang="zh-CN" altLang="en-US" sz="2800" dirty="0" smtClean="0"/>
              <a:t>，</a:t>
            </a:r>
            <a:r>
              <a:rPr lang="zh-CN" altLang="en-US" sz="2800" dirty="0" smtClean="0"/>
              <a:t>明确</a:t>
            </a:r>
            <a:r>
              <a:rPr lang="zh-CN" altLang="en-US" sz="2800" dirty="0" smtClean="0"/>
              <a:t>重大</a:t>
            </a:r>
            <a:r>
              <a:rPr lang="zh-CN" altLang="en-US" sz="2800" dirty="0" smtClean="0"/>
              <a:t>行政决策事项的具体</a:t>
            </a:r>
            <a:r>
              <a:rPr lang="zh-CN" altLang="en-US" sz="2800" dirty="0" smtClean="0"/>
              <a:t>标准</a:t>
            </a:r>
            <a:r>
              <a:rPr lang="zh-CN" altLang="en-US" sz="2500" dirty="0" smtClean="0">
                <a:sym typeface="+mn-lt"/>
              </a:rPr>
              <a:t>。</a:t>
            </a:r>
            <a:endParaRPr lang="zh-CN" altLang="en-US" sz="2500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-2"/>
            <a:ext cx="12192000" cy="6858000"/>
          </a:xfrm>
          <a:prstGeom prst="rect">
            <a:avLst/>
          </a:prstGeom>
          <a:gradFill>
            <a:gsLst>
              <a:gs pos="0">
                <a:srgbClr val="574390"/>
              </a:gs>
              <a:gs pos="100000">
                <a:srgbClr val="3993CB"/>
              </a:gs>
            </a:gsLst>
            <a:lin ang="5400000" scaled="1"/>
          </a:gradFill>
          <a:ln>
            <a:noFill/>
          </a:ln>
        </p:spPr>
      </p:pic>
      <p:sp>
        <p:nvSpPr>
          <p:cNvPr id="2" name="矩形: 圆角 1"/>
          <p:cNvSpPr/>
          <p:nvPr/>
        </p:nvSpPr>
        <p:spPr>
          <a:xfrm>
            <a:off x="1981200" y="1917700"/>
            <a:ext cx="8826500" cy="4356100"/>
          </a:xfrm>
          <a:prstGeom prst="roundRect">
            <a:avLst/>
          </a:prstGeom>
          <a:gradFill flip="none" rotWithShape="1">
            <a:gsLst>
              <a:gs pos="35000">
                <a:srgbClr val="574390"/>
              </a:gs>
              <a:gs pos="100000">
                <a:srgbClr val="3993C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2209800" y="2070100"/>
            <a:ext cx="8432800" cy="405130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63520" y="428625"/>
            <a:ext cx="666559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8000" b="1" dirty="0">
                <a:solidFill>
                  <a:schemeClr val="bg1"/>
                </a:solidFill>
                <a:cs typeface="+mn-ea"/>
                <a:sym typeface="+mn-lt"/>
              </a:rPr>
              <a:t>二、主要内容</a:t>
            </a:r>
          </a:p>
        </p:txBody>
      </p:sp>
      <p:sp>
        <p:nvSpPr>
          <p:cNvPr id="6" name="Consulting…"/>
          <p:cNvSpPr txBox="1"/>
          <p:nvPr/>
        </p:nvSpPr>
        <p:spPr>
          <a:xfrm>
            <a:off x="2590800" y="2133600"/>
            <a:ext cx="7886699" cy="387798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 defTabSz="825500" hangingPunct="0">
              <a:lnSpc>
                <a:spcPct val="150000"/>
              </a:lnSpc>
              <a:defRPr sz="1600" b="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just"/>
            <a:r>
              <a:rPr lang="zh-CN" altLang="en-US" sz="2800" dirty="0" smtClean="0">
                <a:sym typeface="+mn-lt"/>
              </a:rPr>
              <a:t>重大行政决策</a:t>
            </a:r>
            <a:r>
              <a:rPr lang="zh-CN" altLang="en-US" sz="2800" dirty="0" smtClean="0">
                <a:sym typeface="+mn-lt"/>
              </a:rPr>
              <a:t>事项具体标准：</a:t>
            </a:r>
            <a:endParaRPr lang="en-US" altLang="zh-CN" sz="2800" dirty="0" smtClean="0"/>
          </a:p>
          <a:p>
            <a:pPr algn="just"/>
            <a:r>
              <a:rPr lang="zh-CN" altLang="en-US" sz="2800" dirty="0" smtClean="0"/>
              <a:t>一</a:t>
            </a:r>
            <a:r>
              <a:rPr lang="zh-CN" altLang="en-US" sz="2800" dirty="0" smtClean="0"/>
              <a:t>、制定审计改革与发展的重大政策措施</a:t>
            </a:r>
            <a:r>
              <a:rPr lang="zh-CN" altLang="en-US" sz="2800" dirty="0" smtClean="0"/>
              <a:t>；</a:t>
            </a:r>
            <a:endParaRPr lang="zh-CN" altLang="en-US" sz="2800" dirty="0" smtClean="0"/>
          </a:p>
          <a:p>
            <a:pPr algn="just"/>
            <a:r>
              <a:rPr lang="zh-CN" altLang="en-US" sz="2800" dirty="0" smtClean="0"/>
              <a:t>二、起草报请市政府同意或者以市政府（市政府办公室）名义制发的规范性文件；</a:t>
            </a:r>
          </a:p>
          <a:p>
            <a:pPr algn="just"/>
            <a:r>
              <a:rPr lang="zh-CN" altLang="en-US" sz="2800" dirty="0" smtClean="0"/>
              <a:t>三、对全市经济社会发展有重大影响、涉及重大公共利益或者社会公众切身利益的其他重大事项</a:t>
            </a:r>
            <a:r>
              <a:rPr lang="zh-CN" altLang="en-US" sz="2800" dirty="0" smtClean="0"/>
              <a:t>。</a:t>
            </a:r>
            <a:endParaRPr lang="zh-CN" altLang="en-US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-2"/>
            <a:ext cx="12192000" cy="6858000"/>
          </a:xfrm>
          <a:prstGeom prst="rect">
            <a:avLst/>
          </a:prstGeom>
          <a:gradFill>
            <a:gsLst>
              <a:gs pos="0">
                <a:srgbClr val="574390"/>
              </a:gs>
              <a:gs pos="100000">
                <a:srgbClr val="3993CB"/>
              </a:gs>
            </a:gsLst>
            <a:lin ang="5400000" scaled="1"/>
          </a:gradFill>
          <a:ln>
            <a:noFill/>
          </a:ln>
        </p:spPr>
      </p:pic>
      <p:sp>
        <p:nvSpPr>
          <p:cNvPr id="2" name="矩形: 圆角 1"/>
          <p:cNvSpPr/>
          <p:nvPr/>
        </p:nvSpPr>
        <p:spPr>
          <a:xfrm>
            <a:off x="2976880" y="2426648"/>
            <a:ext cx="6370320" cy="3256923"/>
          </a:xfrm>
          <a:prstGeom prst="roundRect">
            <a:avLst/>
          </a:prstGeom>
          <a:gradFill flip="none" rotWithShape="1">
            <a:gsLst>
              <a:gs pos="35000">
                <a:srgbClr val="574390"/>
              </a:gs>
              <a:gs pos="100000">
                <a:srgbClr val="3993C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3246755" y="2653309"/>
            <a:ext cx="5882640" cy="291408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63520" y="428625"/>
            <a:ext cx="666559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8000" b="1" dirty="0">
                <a:solidFill>
                  <a:schemeClr val="bg1"/>
                </a:solidFill>
                <a:cs typeface="+mn-ea"/>
                <a:sym typeface="+mn-lt"/>
              </a:rPr>
              <a:t>三、解读单位</a:t>
            </a:r>
          </a:p>
        </p:txBody>
      </p:sp>
      <p:sp>
        <p:nvSpPr>
          <p:cNvPr id="6" name="Consulting…"/>
          <p:cNvSpPr txBox="1"/>
          <p:nvPr/>
        </p:nvSpPr>
        <p:spPr>
          <a:xfrm>
            <a:off x="3474720" y="3171190"/>
            <a:ext cx="5338445" cy="147701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 defTabSz="825500" hangingPunct="0">
              <a:lnSpc>
                <a:spcPct val="150000"/>
              </a:lnSpc>
              <a:defRPr sz="1600" b="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indent="457200" algn="ctr" fontAlgn="auto"/>
            <a:r>
              <a:rPr lang="zh-CN" sz="3200" dirty="0">
                <a:sym typeface="+mn-lt"/>
              </a:rPr>
              <a:t>慈溪市审计局</a:t>
            </a:r>
          </a:p>
          <a:p>
            <a:pPr indent="457200" algn="ctr" fontAlgn="auto"/>
            <a:r>
              <a:rPr lang="zh-CN" sz="3200" dirty="0">
                <a:sym typeface="+mn-lt"/>
              </a:rPr>
              <a:t>陈若榆  </a:t>
            </a:r>
            <a:r>
              <a:rPr lang="en-US" altLang="zh-CN" sz="3200" dirty="0">
                <a:sym typeface="+mn-lt"/>
              </a:rPr>
              <a:t>0574-89591162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"/>
            <a:ext cx="12192000" cy="6858000"/>
          </a:xfrm>
          <a:prstGeom prst="rect">
            <a:avLst/>
          </a:prstGeom>
          <a:gradFill>
            <a:gsLst>
              <a:gs pos="0">
                <a:srgbClr val="574390"/>
              </a:gs>
              <a:gs pos="100000">
                <a:srgbClr val="3993CB"/>
              </a:gs>
            </a:gsLst>
            <a:lin ang="5400000" scaled="1"/>
          </a:gradFill>
          <a:ln>
            <a:noFill/>
          </a:ln>
        </p:spPr>
      </p:pic>
      <p:sp>
        <p:nvSpPr>
          <p:cNvPr id="2" name="矩形: 圆角 1"/>
          <p:cNvSpPr/>
          <p:nvPr/>
        </p:nvSpPr>
        <p:spPr>
          <a:xfrm>
            <a:off x="609600" y="342900"/>
            <a:ext cx="11228070" cy="6273800"/>
          </a:xfrm>
          <a:prstGeom prst="roundRect">
            <a:avLst/>
          </a:prstGeom>
          <a:gradFill flip="none" rotWithShape="1">
            <a:gsLst>
              <a:gs pos="35000">
                <a:srgbClr val="574390"/>
              </a:gs>
              <a:gs pos="100000">
                <a:srgbClr val="3993C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774700" y="812800"/>
            <a:ext cx="10845800" cy="514350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6" name="Consulting…"/>
          <p:cNvSpPr txBox="1"/>
          <p:nvPr/>
        </p:nvSpPr>
        <p:spPr>
          <a:xfrm>
            <a:off x="1143000" y="927100"/>
            <a:ext cx="10414000" cy="507831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 defTabSz="825500" hangingPunct="0">
              <a:lnSpc>
                <a:spcPct val="150000"/>
              </a:lnSpc>
              <a:defRPr sz="1600" b="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ts val="3600"/>
              </a:lnSpc>
            </a:pPr>
            <a:r>
              <a:rPr lang="zh-CN" altLang="en-US" sz="2400" dirty="0" smtClean="0"/>
              <a:t>局机关各科室，经责服务中心、投资审计中心：</a:t>
            </a:r>
          </a:p>
          <a:p>
            <a:pPr algn="just">
              <a:lnSpc>
                <a:spcPts val="3600"/>
              </a:lnSpc>
            </a:pPr>
            <a:r>
              <a:rPr lang="zh-CN" altLang="en-US" sz="2400" dirty="0" smtClean="0"/>
              <a:t>       为</a:t>
            </a:r>
            <a:r>
              <a:rPr lang="zh-CN" altLang="en-US" sz="2400" dirty="0" smtClean="0"/>
              <a:t>明确重大行政决策范围，规范我局重大行政决策目录编制工作，根据</a:t>
            </a:r>
            <a:r>
              <a:rPr lang="en-US" altLang="zh-CN" sz="2400" dirty="0" smtClean="0"/>
              <a:t>《</a:t>
            </a:r>
            <a:r>
              <a:rPr lang="zh-CN" altLang="en-US" sz="2400" dirty="0" smtClean="0"/>
              <a:t>浙江省重大行政决策程序规定</a:t>
            </a:r>
            <a:r>
              <a:rPr lang="en-US" altLang="zh-CN" sz="2400" dirty="0" smtClean="0"/>
              <a:t>》《</a:t>
            </a:r>
            <a:r>
              <a:rPr lang="zh-CN" altLang="en-US" sz="2400" dirty="0" smtClean="0"/>
              <a:t>宁波市重大行政决策程序实施规定</a:t>
            </a:r>
            <a:r>
              <a:rPr lang="en-US" altLang="zh-CN" sz="2400" dirty="0" smtClean="0"/>
              <a:t>》</a:t>
            </a:r>
            <a:r>
              <a:rPr lang="zh-CN" altLang="en-US" sz="2400" dirty="0" smtClean="0"/>
              <a:t>等相关规定，结合我局工作实际，现将重大行政决策事项的具体标准明确如下：</a:t>
            </a:r>
          </a:p>
          <a:p>
            <a:pPr algn="just">
              <a:lnSpc>
                <a:spcPts val="3600"/>
              </a:lnSpc>
            </a:pPr>
            <a:r>
              <a:rPr lang="zh-CN" altLang="en-US" sz="2400" dirty="0" smtClean="0"/>
              <a:t>        一</a:t>
            </a:r>
            <a:r>
              <a:rPr lang="zh-CN" altLang="en-US" sz="2400" dirty="0" smtClean="0"/>
              <a:t>、制定审计改革与发展的重大政策措施；</a:t>
            </a:r>
          </a:p>
          <a:p>
            <a:pPr algn="just">
              <a:lnSpc>
                <a:spcPts val="3600"/>
              </a:lnSpc>
            </a:pPr>
            <a:r>
              <a:rPr lang="zh-CN" altLang="en-US" sz="2400" dirty="0" smtClean="0"/>
              <a:t>        二</a:t>
            </a:r>
            <a:r>
              <a:rPr lang="zh-CN" altLang="en-US" sz="2400" dirty="0" smtClean="0"/>
              <a:t>、起草报请市政府同意或者以市政府（市政府办公室）名义制发的规范性文件；</a:t>
            </a:r>
          </a:p>
          <a:p>
            <a:pPr algn="just">
              <a:lnSpc>
                <a:spcPts val="3600"/>
              </a:lnSpc>
            </a:pPr>
            <a:r>
              <a:rPr lang="zh-CN" altLang="en-US" sz="2400" dirty="0" smtClean="0"/>
              <a:t>        三</a:t>
            </a:r>
            <a:r>
              <a:rPr lang="zh-CN" altLang="en-US" sz="2400" dirty="0" smtClean="0"/>
              <a:t>、对全市经济社会发展有重大影响、涉及重大公共利益或者社会公众切身利益的其他重大</a:t>
            </a:r>
            <a:r>
              <a:rPr lang="zh-CN" altLang="en-US" sz="2400" dirty="0" smtClean="0"/>
              <a:t>事项。</a:t>
            </a:r>
            <a:endParaRPr lang="en-US" altLang="zh-CN" sz="2400" dirty="0" smtClean="0"/>
          </a:p>
          <a:p>
            <a:pPr algn="just">
              <a:lnSpc>
                <a:spcPts val="3600"/>
              </a:lnSpc>
            </a:pPr>
            <a:r>
              <a:rPr lang="en-US" altLang="zh-CN" sz="2400" dirty="0" smtClean="0">
                <a:sym typeface="+mn-lt"/>
              </a:rPr>
              <a:t> </a:t>
            </a:r>
            <a:r>
              <a:rPr lang="en-US" altLang="zh-CN" sz="2400" dirty="0" smtClean="0">
                <a:sym typeface="+mn-lt"/>
              </a:rPr>
              <a:t>                                                                                       </a:t>
            </a:r>
            <a:r>
              <a:rPr lang="zh-CN" sz="2400" dirty="0" smtClean="0">
                <a:sym typeface="+mn-lt"/>
              </a:rPr>
              <a:t>慈溪市审计局</a:t>
            </a:r>
            <a:endParaRPr lang="en-US" altLang="zh-CN" sz="2400" dirty="0" smtClean="0">
              <a:sym typeface="+mn-lt"/>
            </a:endParaRPr>
          </a:p>
          <a:p>
            <a:pPr algn="just">
              <a:lnSpc>
                <a:spcPts val="3600"/>
              </a:lnSpc>
            </a:pPr>
            <a:r>
              <a:rPr lang="en-US" altLang="zh-CN" sz="2400" dirty="0" smtClean="0">
                <a:sym typeface="+mn-lt"/>
              </a:rPr>
              <a:t> </a:t>
            </a:r>
            <a:r>
              <a:rPr lang="en-US" altLang="zh-CN" sz="2400" dirty="0" smtClean="0">
                <a:sym typeface="+mn-lt"/>
              </a:rPr>
              <a:t>                                                                                     </a:t>
            </a:r>
            <a:r>
              <a:rPr lang="zh-CN" sz="2400" dirty="0" smtClean="0">
                <a:sym typeface="+mn-lt"/>
              </a:rPr>
              <a:t>202</a:t>
            </a:r>
            <a:r>
              <a:rPr lang="en-US" altLang="zh-CN" sz="2400" dirty="0" smtClean="0">
                <a:sym typeface="+mn-lt"/>
              </a:rPr>
              <a:t>4</a:t>
            </a:r>
            <a:r>
              <a:rPr lang="zh-CN" sz="2400" dirty="0" smtClean="0">
                <a:sym typeface="+mn-lt"/>
              </a:rPr>
              <a:t>年</a:t>
            </a:r>
            <a:r>
              <a:rPr lang="en-US" altLang="zh-CN" sz="2400" dirty="0" smtClean="0">
                <a:sym typeface="+mn-lt"/>
              </a:rPr>
              <a:t>4</a:t>
            </a:r>
            <a:r>
              <a:rPr lang="zh-CN" sz="2400" dirty="0" smtClean="0">
                <a:sym typeface="+mn-lt"/>
              </a:rPr>
              <a:t>月</a:t>
            </a:r>
            <a:r>
              <a:rPr lang="en-US" altLang="zh-CN" sz="2400" dirty="0" smtClean="0">
                <a:sym typeface="+mn-lt"/>
              </a:rPr>
              <a:t>24</a:t>
            </a:r>
            <a:r>
              <a:rPr lang="zh-CN" sz="2400" dirty="0">
                <a:sym typeface="+mn-lt"/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33fajr1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303</Words>
  <Application>WPS 演示</Application>
  <PresentationFormat>自定义</PresentationFormat>
  <Paragraphs>21</Paragraphs>
  <Slides>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7" baseType="lpstr">
      <vt:lpstr>第一PPT，www.1ppt.com</vt:lpstr>
      <vt:lpstr>自定义设计方案</vt:lpstr>
      <vt:lpstr>幻灯片 1</vt:lpstr>
      <vt:lpstr>幻灯片 2</vt:lpstr>
      <vt:lpstr>幻灯片 3</vt:lpstr>
      <vt:lpstr>幻灯片 4</vt:lpstr>
      <vt:lpstr>幻灯片 5</vt:lpstr>
    </vt:vector>
  </TitlesOfParts>
  <Manager>第一PPT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蓝色动感</dc:title>
  <dc:creator>第一PPT</dc:creator>
  <cp:keywords>www.1ppt.com</cp:keywords>
  <dc:description>www.1ppt.com</dc:description>
  <cp:lastModifiedBy>Windows User</cp:lastModifiedBy>
  <cp:revision>95</cp:revision>
  <dcterms:created xsi:type="dcterms:W3CDTF">2019-03-29T12:25:00Z</dcterms:created>
  <dcterms:modified xsi:type="dcterms:W3CDTF">2024-04-29T01:07:42Z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2052-11.8.2.8875</vt:lpwstr>
  </property>
</Properties>
</file>